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357" r:id="rId4"/>
    <p:sldId id="358" r:id="rId5"/>
    <p:sldId id="302" r:id="rId6"/>
    <p:sldId id="300" r:id="rId7"/>
    <p:sldId id="312" r:id="rId8"/>
    <p:sldId id="313" r:id="rId9"/>
    <p:sldId id="314" r:id="rId10"/>
    <p:sldId id="359" r:id="rId11"/>
    <p:sldId id="360" r:id="rId12"/>
    <p:sldId id="361" r:id="rId13"/>
    <p:sldId id="316" r:id="rId14"/>
    <p:sldId id="362" r:id="rId15"/>
    <p:sldId id="317" r:id="rId16"/>
    <p:sldId id="363" r:id="rId17"/>
    <p:sldId id="318" r:id="rId18"/>
    <p:sldId id="364" r:id="rId19"/>
    <p:sldId id="365" r:id="rId20"/>
    <p:sldId id="321" r:id="rId21"/>
    <p:sldId id="366" r:id="rId22"/>
    <p:sldId id="322" r:id="rId23"/>
    <p:sldId id="323" r:id="rId24"/>
    <p:sldId id="379" r:id="rId25"/>
    <p:sldId id="324" r:id="rId26"/>
    <p:sldId id="325" r:id="rId27"/>
    <p:sldId id="381" r:id="rId28"/>
    <p:sldId id="383" r:id="rId29"/>
    <p:sldId id="326" r:id="rId30"/>
    <p:sldId id="382" r:id="rId31"/>
    <p:sldId id="327" r:id="rId32"/>
    <p:sldId id="384" r:id="rId33"/>
    <p:sldId id="385" r:id="rId34"/>
    <p:sldId id="386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77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648789-1B8D-FEE6-2EA8-E9CA81B7A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E262EC-7DEE-C098-9863-38B1F22C2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4487BC-B491-B9B4-0B0F-5D420596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C4EB-C9C5-4435-8710-28781AA45412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63AE39-8DA6-C565-16FA-291760C03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C43A1F-2538-4BF9-B6BB-7D4B74954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D3D0-4220-4277-B45E-C8C0AC573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34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18A945-B999-D444-BED7-27ACD4031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DCD008-1B4C-3B21-1B9E-799C2DD79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91F84F-A23B-F284-DD18-94281C117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C4EB-C9C5-4435-8710-28781AA45412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13BD62-B1F1-AF36-74C2-5FB9E465B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BBE6E5-0680-16D4-3D2B-708FF6AE3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D3D0-4220-4277-B45E-C8C0AC573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620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DC1F44A-1783-B4B8-E256-99759C0F2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F75426-7F61-9821-3256-1EB98EDB9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31752F-FAC2-453D-9EDE-402D6C39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C4EB-C9C5-4435-8710-28781AA45412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B3FA97-78B5-191C-9833-F400F346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038943-0AC9-B53C-063C-D50D1F046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D3D0-4220-4277-B45E-C8C0AC573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928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2404C-7800-4DE0-B3FA-DC126C48D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5C5C6C-4510-2F3D-CCFA-6F0B3CCCF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6D79A1-981C-7A61-F05E-9311659C7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C4EB-C9C5-4435-8710-28781AA45412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A3CAD6-7DCE-104C-FBC7-E583E1A4F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8F642F-E27C-A99B-F070-902E6A76C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D3D0-4220-4277-B45E-C8C0AC573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02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F2B9B-9EF1-D0F6-89C4-C2454807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77BA7C-64C6-1CC9-282C-7B68E0B4A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50849C-DB9C-D999-6CD6-0CD54B7D9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C4EB-C9C5-4435-8710-28781AA45412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6160EC-0270-18B9-A899-26EC6DD1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F107F4-238C-0D4E-49CA-AB25DA123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D3D0-4220-4277-B45E-C8C0AC573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793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154E8-866D-BE83-7BF3-2BFA18243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1124B-C3EB-CA46-6D34-4985A8883B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A2F7F8-22E1-5BA4-9F0F-F7E139C49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E68F7D-8CCB-B04D-07B3-02CF8EE30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C4EB-C9C5-4435-8710-28781AA45412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86969F-5C5F-696F-7F1E-3774E4649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167735-DA4B-0DD4-433F-BF07115DB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D3D0-4220-4277-B45E-C8C0AC573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924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F426D0-082D-FC1E-7B5C-B8C575956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159892-2A24-5B29-7416-DFED56AE4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318576-E2E9-CEAB-3697-6C6247E6F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C07B43D-65F8-8938-58CE-223F508ADC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8EE7307-DFC0-D5B9-019C-171E08381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CFDE1C0-1135-BB2E-3F9D-00868486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C4EB-C9C5-4435-8710-28781AA45412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BA4147-941E-99E2-3C25-8FD9F98EE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9E9301-12FC-0F9C-DB48-C5AE7D4B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D3D0-4220-4277-B45E-C8C0AC573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744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DE94DE-0A6E-8F31-C44E-41E068018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9DF6208-CF67-A615-9E1C-748D6D79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C4EB-C9C5-4435-8710-28781AA45412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DBC259-666B-0ACF-8104-21420C877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CD04D2-01EF-73E9-95A0-71048DBD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D3D0-4220-4277-B45E-C8C0AC573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32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25EFA07-E06F-00BC-7189-A4348CD91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C4EB-C9C5-4435-8710-28781AA45412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022B7F-B851-FD9A-B28A-FD51CB6D6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61F380-FBE7-0FB2-644D-2D7A14EC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D3D0-4220-4277-B45E-C8C0AC573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821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A737EE-674F-3D75-5717-A260C055F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06577F-F6D3-3A9C-E36C-745D1ED3A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0AC981-2FD1-0A57-893F-6F6ADBD3D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BF20B2-A9DC-4475-865E-D2D58BD64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C4EB-C9C5-4435-8710-28781AA45412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1537F1-338C-8A5D-6FBA-8D84CEA23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BFE3DD-7898-FD65-8698-12F0D874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D3D0-4220-4277-B45E-C8C0AC573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00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9446A-566B-58F7-3D4C-B20491E1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4A7B8EF-2338-F278-8C09-900082CFA9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A997C7-11F1-FABC-C5EA-3822009D9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CFAEEE-CAB8-9D02-C9C6-E7256551D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C4EB-C9C5-4435-8710-28781AA45412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6D1AC9-CB22-088B-4901-62DC3BCF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992A55-4F63-E544-5BC3-07163AC1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D3D0-4220-4277-B45E-C8C0AC573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34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2BBB6DF-F49C-4692-2E54-4148686E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75AFF8-5B94-7959-2B89-BD901188D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F598B2-B272-53AE-5836-74D433AF2B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CC4EB-C9C5-4435-8710-28781AA45412}" type="datetimeFigureOut">
              <a:rPr lang="zh-CN" altLang="en-US" smtClean="0"/>
              <a:t>2024/4/22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7960E0-22BB-D32B-C4D1-EB77FAD7E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AA616C-33ED-D5C5-2750-4BAAC984A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0D3D0-4220-4277-B45E-C8C0AC5730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17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F9BF9-5688-1F95-B700-562BE2BC2D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算法习题课</a:t>
            </a:r>
            <a:r>
              <a:rPr lang="en-US" altLang="zh-CN" dirty="0"/>
              <a:t>P3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36BE981-6515-4E32-DAEB-D8D573690C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4.23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871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" y="67310"/>
            <a:ext cx="10995025" cy="63531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" y="950595"/>
            <a:ext cx="10676890" cy="18757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740" y="600075"/>
            <a:ext cx="11201400" cy="37249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198755"/>
            <a:ext cx="11445875" cy="55772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530225"/>
            <a:ext cx="11327130" cy="26790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" y="132715"/>
            <a:ext cx="11516360" cy="50831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9235" y="0"/>
            <a:ext cx="9621520" cy="67354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" y="381000"/>
            <a:ext cx="10480040" cy="38620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25450" y="340995"/>
            <a:ext cx="10888980" cy="36569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" y="183515"/>
            <a:ext cx="11340465" cy="5748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502920" y="186055"/>
            <a:ext cx="11241405" cy="63550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8430" y="0"/>
            <a:ext cx="9032875" cy="67119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" y="164465"/>
            <a:ext cx="10751820" cy="43783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0" y="1292860"/>
            <a:ext cx="12186920" cy="39954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00"/>
            <a:ext cx="12192000" cy="42919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560"/>
            <a:ext cx="12192000" cy="45008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0" y="663575"/>
            <a:ext cx="12218670" cy="57372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175"/>
            <a:ext cx="12192000" cy="43116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525"/>
            <a:ext cx="12192000" cy="40449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9E9E1F3-F005-1CAF-E142-2B3201209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05" y="601523"/>
            <a:ext cx="11286444" cy="282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43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940"/>
            <a:ext cx="12192000" cy="50234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" y="69850"/>
            <a:ext cx="9206230" cy="66446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930"/>
            <a:ext cx="12192000" cy="543750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7490"/>
            <a:ext cx="12192000" cy="38430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7E5E7E4-AB5A-D2F7-71B5-7DA0C5F7E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75" y="571500"/>
            <a:ext cx="8119068" cy="475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55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8FB5EF1-F9F4-4316-81FB-CB703C554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01" y="988191"/>
            <a:ext cx="10600457" cy="372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95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E4E3BD-341E-9E5E-904D-DED4E5DC6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6CF0A8-72D1-C7AD-4688-2A9A74CDB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769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72390"/>
            <a:ext cx="9688830" cy="6896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44860" cy="68078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123825" y="0"/>
            <a:ext cx="11394440" cy="6788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102235" y="0"/>
            <a:ext cx="10919460" cy="67862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2156460" y="0"/>
            <a:ext cx="83680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lum bright="6000"/>
          </a:blip>
          <a:stretch>
            <a:fillRect/>
          </a:stretch>
        </p:blipFill>
        <p:spPr>
          <a:xfrm>
            <a:off x="249555" y="167005"/>
            <a:ext cx="11952605" cy="44316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8</Words>
  <Application>Microsoft Office PowerPoint</Application>
  <PresentationFormat>宽屏</PresentationFormat>
  <Paragraphs>3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8" baseType="lpstr">
      <vt:lpstr>等线</vt:lpstr>
      <vt:lpstr>等线 Light</vt:lpstr>
      <vt:lpstr>Arial</vt:lpstr>
      <vt:lpstr>Office 主题​​</vt:lpstr>
      <vt:lpstr>算法习题课P3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俊俊 朱</dc:creator>
  <cp:lastModifiedBy>俊俊 朱</cp:lastModifiedBy>
  <cp:revision>6</cp:revision>
  <dcterms:created xsi:type="dcterms:W3CDTF">2024-04-16T10:29:02Z</dcterms:created>
  <dcterms:modified xsi:type="dcterms:W3CDTF">2024-04-22T13:21:09Z</dcterms:modified>
</cp:coreProperties>
</file>